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44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E1CF72F-53BD-4AA0-A8C2-71895E559C7D}">
          <p14:sldIdLst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7" autoAdjust="0"/>
    <p:restoredTop sz="94660"/>
  </p:normalViewPr>
  <p:slideViewPr>
    <p:cSldViewPr>
      <p:cViewPr>
        <p:scale>
          <a:sx n="78" d="100"/>
          <a:sy n="78" d="100"/>
        </p:scale>
        <p:origin x="-744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A89F6-5222-47C2-8D6F-4E91AD8184B8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B036A-A47B-4733-B92E-3AB819A9D1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1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397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 rot="2712870">
            <a:off x="956960" y="1354513"/>
            <a:ext cx="2363160" cy="2363160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 rot="2712870">
            <a:off x="1147540" y="1545092"/>
            <a:ext cx="1982005" cy="19820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971538" y="2247169"/>
            <a:ext cx="2334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/>
                <a:ea typeface="黑体" panose="02010609060101010101" charset="-122"/>
              </a:rPr>
              <a:t>TRAINING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4355976" y="0"/>
            <a:ext cx="4788024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8011045" y="-112220"/>
            <a:ext cx="1156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/>
                <a:ea typeface="黑体" panose="02010609060101010101" charset="-122"/>
              </a:rPr>
              <a:t>AUX</a:t>
            </a:r>
            <a:endParaRPr lang="zh-CN" altLang="en-US" sz="2800" b="1" dirty="0">
              <a:solidFill>
                <a:srgbClr val="0070C0"/>
              </a:solidFill>
              <a:latin typeface="Arial" panose="020B0604020202020204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67545" y="627534"/>
            <a:ext cx="2903757" cy="3769938"/>
            <a:chOff x="621842" y="470661"/>
            <a:chExt cx="3468294" cy="4502875"/>
          </a:xfrm>
        </p:grpSpPr>
        <p:cxnSp>
          <p:nvCxnSpPr>
            <p:cNvPr id="15" name="直接连接符 14"/>
            <p:cNvCxnSpPr/>
            <p:nvPr userDrawn="1"/>
          </p:nvCxnSpPr>
          <p:spPr>
            <a:xfrm rot="18900000">
              <a:off x="621842" y="1497068"/>
              <a:ext cx="2880000" cy="0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/>
          </p:nvCxnSpPr>
          <p:spPr>
            <a:xfrm rot="18900000">
              <a:off x="2061842" y="2093536"/>
              <a:ext cx="0" cy="2880000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/>
          </p:nvCxnSpPr>
          <p:spPr>
            <a:xfrm flipV="1">
              <a:off x="3071902" y="3762568"/>
              <a:ext cx="724327" cy="781029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 userDrawn="1"/>
          </p:nvCxnSpPr>
          <p:spPr>
            <a:xfrm>
              <a:off x="3071902" y="470661"/>
              <a:ext cx="1018234" cy="1018234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rot="18900000">
              <a:off x="960825" y="1644613"/>
              <a:ext cx="247963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/>
          </p:nvCxnSpPr>
          <p:spPr>
            <a:xfrm rot="18900000">
              <a:off x="2200641" y="2158162"/>
              <a:ext cx="0" cy="24796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/>
          </p:nvCxnSpPr>
          <p:spPr>
            <a:xfrm flipV="1">
              <a:off x="3070287" y="3762568"/>
              <a:ext cx="510732" cy="50505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/>
          </p:nvCxnSpPr>
          <p:spPr>
            <a:xfrm>
              <a:off x="3070287" y="760894"/>
              <a:ext cx="725942" cy="73617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20"/>
          <p:cNvSpPr/>
          <p:nvPr userDrawn="1"/>
        </p:nvSpPr>
        <p:spPr>
          <a:xfrm>
            <a:off x="279051" y="161788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 bwMode="auto">
          <a:xfrm>
            <a:off x="-36512" y="515264"/>
            <a:ext cx="918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3" descr="C:\Documents and Settings\xupeng\桌面\99999999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8"/>
          <a:stretch>
            <a:fillRect/>
          </a:stretch>
        </p:blipFill>
        <p:spPr bwMode="auto">
          <a:xfrm>
            <a:off x="7715747" y="123478"/>
            <a:ext cx="1032719" cy="3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xupeng\桌面\99999999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8"/>
          <a:stretch>
            <a:fillRect/>
          </a:stretch>
        </p:blipFill>
        <p:spPr bwMode="auto">
          <a:xfrm>
            <a:off x="7596337" y="307756"/>
            <a:ext cx="1032719" cy="3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直接连接符 10"/>
          <p:cNvSpPr>
            <a:spLocks noChangeShapeType="1"/>
          </p:cNvSpPr>
          <p:nvPr userDrawn="1"/>
        </p:nvSpPr>
        <p:spPr bwMode="auto">
          <a:xfrm flipV="1">
            <a:off x="5292440" y="674120"/>
            <a:ext cx="3420000" cy="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 userDrawn="1"/>
        </p:nvSpPr>
        <p:spPr bwMode="auto">
          <a:xfrm flipV="1">
            <a:off x="321634" y="672535"/>
            <a:ext cx="3420000" cy="1587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 bwMode="auto">
          <a:xfrm>
            <a:off x="3891214" y="627534"/>
            <a:ext cx="1251646" cy="90000"/>
            <a:chOff x="0" y="0"/>
            <a:chExt cx="1313659" cy="94096"/>
          </a:xfrm>
        </p:grpSpPr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0" y="0"/>
              <a:ext cx="94459" cy="94096"/>
            </a:xfrm>
            <a:prstGeom prst="ellipse">
              <a:avLst/>
            </a:prstGeom>
            <a:solidFill>
              <a:srgbClr val="003C8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94459" cy="940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94459" cy="94096"/>
            </a:xfrm>
            <a:prstGeom prst="ellipse">
              <a:avLst/>
            </a:prstGeom>
            <a:solidFill>
              <a:srgbClr val="003C8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94459" cy="940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/>
          <p:cNvSpPr/>
          <p:nvPr userDrawn="1"/>
        </p:nvSpPr>
        <p:spPr>
          <a:xfrm>
            <a:off x="0" y="3792898"/>
            <a:ext cx="3347864" cy="1350603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 userDrawn="1"/>
        </p:nvSpPr>
        <p:spPr>
          <a:xfrm flipH="1">
            <a:off x="2088957" y="4299942"/>
            <a:ext cx="7055042" cy="84355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9" name="标题 1"/>
          <p:cNvSpPr txBox="1">
            <a:spLocks noChangeArrowheads="1"/>
          </p:cNvSpPr>
          <p:nvPr/>
        </p:nvSpPr>
        <p:spPr>
          <a:xfrm>
            <a:off x="683568" y="1131590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Operate Program 1 </a:t>
            </a:r>
            <a:endParaRPr lang="zh-CN" altLang="zh-CN" dirty="0"/>
          </a:p>
        </p:txBody>
      </p:sp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3658923" y="1657493"/>
            <a:ext cx="1988459" cy="481012"/>
          </a:xfrm>
          <a:prstGeom prst="rect">
            <a:avLst/>
          </a:prstGeom>
        </p:spPr>
        <p:txBody>
          <a:bodyPr vert="horz" lIns="76822" tIns="38411" rIns="76822" bIns="3841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微软雅黑" panose="020B0503020204020204" pitchFamily="34" charset="-122"/>
              </a:rPr>
              <a:t>APP Download</a:t>
            </a:r>
            <a:endParaRPr lang="zh-CN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625840" y="3615507"/>
            <a:ext cx="5328592" cy="27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22" tIns="38411" rIns="76822" bIns="38411" anchor="ctr">
            <a:spAutoFit/>
          </a:bodyPr>
          <a:lstStyle/>
          <a:p>
            <a:pPr algn="ctr" eaLnBrk="0" hangingPunct="0"/>
            <a:r>
              <a:rPr lang="en-US" altLang="zh-CN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微软雅黑" panose="020B0503020204020204" pitchFamily="34" charset="-122"/>
              </a:rPr>
              <a:t>Android</a:t>
            </a:r>
            <a:r>
              <a:rPr lang="zh-CN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微软雅黑" panose="020B0503020204020204" pitchFamily="34" charset="-122"/>
              </a:rPr>
              <a:t>                           </a:t>
            </a:r>
            <a:r>
              <a:rPr lang="zh-CN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微软雅黑" panose="020B0503020204020204" pitchFamily="34" charset="-122"/>
              </a:rPr>
              <a:t>IOS</a:t>
            </a:r>
            <a:endParaRPr lang="zh-CN" alt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27" y="2138505"/>
            <a:ext cx="18764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41" y="2138505"/>
            <a:ext cx="1857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86" y="2155947"/>
            <a:ext cx="1568035" cy="207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内容占位符 2"/>
          <p:cNvSpPr txBox="1">
            <a:spLocks noChangeArrowheads="1"/>
          </p:cNvSpPr>
          <p:nvPr/>
        </p:nvSpPr>
        <p:spPr>
          <a:xfrm>
            <a:off x="356569" y="4299942"/>
            <a:ext cx="8143875" cy="428628"/>
          </a:xfrm>
          <a:prstGeom prst="rect">
            <a:avLst/>
          </a:prstGeom>
        </p:spPr>
        <p:txBody>
          <a:bodyPr lIns="76822" tIns="38411" rIns="76822" bIns="3841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微软雅黑" panose="020B0503020204020204" pitchFamily="34" charset="-122"/>
              </a:rPr>
              <a:t>Search the APP </a:t>
            </a:r>
            <a:r>
              <a:rPr lang="en-US" altLang="zh-C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微软雅黑" panose="020B0503020204020204" pitchFamily="34" charset="-122"/>
              </a:rPr>
              <a:t>“AC Freedom”</a:t>
            </a:r>
            <a:endParaRPr lang="zh-CN" alt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7441" y="741452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102362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70C0"/>
                </a:solidFill>
                <a:latin typeface="Arial" panose="020B0604020202020204"/>
                <a:ea typeface="黑体" panose="02010609060101010101" charset="-122"/>
              </a:rPr>
              <a:t>Intelligent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/>
                <a:ea typeface="黑体" panose="02010609060101010101" charset="-122"/>
              </a:rPr>
              <a:t>remote control</a:t>
            </a:r>
            <a:endParaRPr lang="zh-CN" altLang="en-US" b="1" dirty="0">
              <a:solidFill>
                <a:srgbClr val="0070C0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028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09331" y="1247016"/>
            <a:ext cx="5229856" cy="1335270"/>
          </a:xfrm>
          <a:prstGeom prst="rect">
            <a:avLst/>
          </a:prstGeom>
        </p:spPr>
        <p:txBody>
          <a:bodyPr wrap="square" lIns="87915" tIns="43958" rIns="87915" bIns="43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saving, automatically jump to the main interface, and display the proportion of electricity control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8" name="Picture 2" descr="D:\原电脑文件\12-培训\产品培训\wifi\功率控制\微信图片_20200314181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4" y="1244861"/>
            <a:ext cx="166142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1182155" y="3034929"/>
            <a:ext cx="830842" cy="3134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hlinkClick r:id="rId3" action="ppaction://hlinksldjump"/>
          </p:cNvPr>
          <p:cNvSpPr/>
          <p:nvPr/>
        </p:nvSpPr>
        <p:spPr>
          <a:xfrm>
            <a:off x="8244408" y="4629464"/>
            <a:ext cx="864096" cy="422373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C000"/>
                </a:solidFill>
                <a:cs typeface="Arial" panose="020B0604020202020204" pitchFamily="34" charset="0"/>
              </a:rPr>
              <a:t>BACK</a:t>
            </a:r>
            <a:endParaRPr lang="en-US" altLang="zh-CN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23" name="标题 1"/>
          <p:cNvSpPr txBox="1">
            <a:spLocks noChangeArrowheads="1"/>
          </p:cNvSpPr>
          <p:nvPr/>
        </p:nvSpPr>
        <p:spPr>
          <a:xfrm>
            <a:off x="296613" y="699542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S</a:t>
            </a:r>
            <a:r>
              <a:rPr lang="en-US" altLang="zh-CN" dirty="0"/>
              <a:t>teps</a:t>
            </a:r>
            <a:r>
              <a:rPr lang="en-US" altLang="zh-CN" dirty="0">
                <a:sym typeface="微软雅黑" panose="020B0503020204020204" pitchFamily="34" charset="-122"/>
              </a:rPr>
              <a:t> 4 </a:t>
            </a:r>
            <a:endParaRPr lang="zh-CN" altLang="zh-CN" dirty="0"/>
          </a:p>
        </p:txBody>
      </p:sp>
      <p:pic>
        <p:nvPicPr>
          <p:cNvPr id="10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65452" y="1936963"/>
            <a:ext cx="4992368" cy="1358206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7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r>
              <a:rPr lang="zh-CN" altLang="en-US" sz="7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！</a:t>
            </a:r>
          </a:p>
        </p:txBody>
      </p:sp>
      <p:pic>
        <p:nvPicPr>
          <p:cNvPr id="3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" name="标题 1"/>
          <p:cNvSpPr txBox="1">
            <a:spLocks noChangeArrowheads="1"/>
          </p:cNvSpPr>
          <p:nvPr/>
        </p:nvSpPr>
        <p:spPr>
          <a:xfrm>
            <a:off x="498351" y="699542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Operate Program 2 </a:t>
            </a:r>
            <a:endParaRPr lang="zh-CN" altLang="zh-CN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1275606"/>
            <a:ext cx="7920880" cy="13067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9678" tIns="29839" rIns="59678" bIns="29839">
            <a:spAutoFit/>
          </a:bodyPr>
          <a:lstStyle>
            <a:defPPr>
              <a:defRPr lang="zh-CN"/>
            </a:defPPr>
            <a:lvl1pPr marL="180340" indent="-180340" defTabSz="596265">
              <a:lnSpc>
                <a:spcPct val="150000"/>
              </a:lnSpc>
              <a:buFont typeface="Wingdings" panose="05000000000000000000" pitchFamily="2" charset="2"/>
              <a:buChar char="u"/>
              <a:defRPr b="1">
                <a:solidFill>
                  <a:srgbClr val="0000FF"/>
                </a:solidFill>
              </a:defRPr>
            </a:lvl1pPr>
          </a:lstStyle>
          <a:p>
            <a:pPr marL="0" indent="0">
              <a:buNone/>
            </a:pPr>
            <a:r>
              <a:rPr lang="en-US" altLang="zh-CN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If first time to connect or change the Router, it needs to reset the WIFI device</a:t>
            </a:r>
            <a:r>
              <a:rPr lang="en-US" altLang="zh-CN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:</a:t>
            </a:r>
            <a:endParaRPr lang="en-US" altLang="zh-CN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Press the </a:t>
            </a:r>
            <a:r>
              <a:rPr lang="zh-CN" alt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health</a:t>
            </a:r>
            <a:r>
              <a:rPr lang="zh-CN" alt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”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button 8 times</a:t>
            </a:r>
            <a:r>
              <a:rPr lang="en-US" altLang="zh-CN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(AC will beep 8 times), then the AC will beep </a:t>
            </a:r>
            <a:r>
              <a:rPr lang="en-US" altLang="zh-CN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twice</a:t>
            </a:r>
            <a:endParaRPr lang="en-US" altLang="zh-CN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 descr="E:\各大区宣传\宣传品\J款\产品PPT\新建文件夹 (3)\J款折页VI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2"/>
          <a:stretch>
            <a:fillRect/>
          </a:stretch>
        </p:blipFill>
        <p:spPr bwMode="auto">
          <a:xfrm>
            <a:off x="2429355" y="2643758"/>
            <a:ext cx="6103085" cy="18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wangyanbing\Desktop\L遥控器副本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21495" r="32340" b="15436"/>
          <a:stretch>
            <a:fillRect/>
          </a:stretch>
        </p:blipFill>
        <p:spPr bwMode="auto">
          <a:xfrm rot="1474278">
            <a:off x="2752434" y="3894503"/>
            <a:ext cx="497811" cy="10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 bwMode="auto">
          <a:xfrm>
            <a:off x="107504" y="3795729"/>
            <a:ext cx="8748464" cy="4757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9678" tIns="29839" rIns="59678" bIns="29839">
            <a:spAutoFit/>
          </a:bodyPr>
          <a:lstStyle>
            <a:defPPr>
              <a:defRPr lang="zh-CN"/>
            </a:defPPr>
            <a:lvl1pPr marL="180340" indent="-180340" defTabSz="596265">
              <a:lnSpc>
                <a:spcPct val="150000"/>
              </a:lnSpc>
              <a:buFont typeface="Wingdings" panose="05000000000000000000" pitchFamily="2" charset="2"/>
              <a:buChar char="u"/>
              <a:defRPr b="0"/>
            </a:lvl1pPr>
          </a:lstStyle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Connect the WIFI, then run the APP “AUX Freedom” enter into “device list”.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内容占位符 2"/>
          <p:cNvSpPr txBox="1">
            <a:spLocks noChangeArrowheads="1"/>
          </p:cNvSpPr>
          <p:nvPr/>
        </p:nvSpPr>
        <p:spPr bwMode="auto">
          <a:xfrm>
            <a:off x="107505" y="4272780"/>
            <a:ext cx="8885350" cy="891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9678" tIns="29839" rIns="59678" bIns="29839">
            <a:spAutoFit/>
          </a:bodyPr>
          <a:lstStyle>
            <a:defPPr>
              <a:defRPr lang="zh-CN"/>
            </a:defPPr>
            <a:lvl1pPr marL="180340" indent="-180340" defTabSz="596265">
              <a:lnSpc>
                <a:spcPct val="150000"/>
              </a:lnSpc>
              <a:buFont typeface="Wingdings" panose="05000000000000000000" pitchFamily="2" charset="2"/>
              <a:buChar char="u"/>
              <a:defRPr b="0"/>
            </a:lvl1pPr>
          </a:lstStyle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Press “skip”, then press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add device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”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the WIFI name will appear automatically, then you just enter the password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，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and press “start the configuration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”</a:t>
            </a:r>
          </a:p>
        </p:txBody>
      </p:sp>
      <p:sp>
        <p:nvSpPr>
          <p:cNvPr id="11" name="右箭头 15"/>
          <p:cNvSpPr>
            <a:spLocks noChangeArrowheads="1"/>
          </p:cNvSpPr>
          <p:nvPr/>
        </p:nvSpPr>
        <p:spPr bwMode="auto">
          <a:xfrm>
            <a:off x="3206411" y="2355902"/>
            <a:ext cx="428625" cy="2131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76822" tIns="38411" rIns="76822" bIns="38411"/>
          <a:lstStyle/>
          <a:p>
            <a:pPr algn="ctr" eaLnBrk="0" hangingPunct="0">
              <a:spcBef>
                <a:spcPct val="20000"/>
              </a:spcBef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右箭头 16"/>
          <p:cNvSpPr>
            <a:spLocks noChangeArrowheads="1"/>
          </p:cNvSpPr>
          <p:nvPr/>
        </p:nvSpPr>
        <p:spPr bwMode="auto">
          <a:xfrm>
            <a:off x="5786443" y="2415618"/>
            <a:ext cx="428625" cy="2131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76822" tIns="38411" rIns="76822" bIns="38411"/>
          <a:lstStyle/>
          <a:p>
            <a:pPr algn="ctr" eaLnBrk="0" hangingPunct="0">
              <a:spcBef>
                <a:spcPct val="20000"/>
              </a:spcBef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7" y="1201124"/>
            <a:ext cx="2649298" cy="237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91" y="1175144"/>
            <a:ext cx="2071687" cy="239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PC\Desktop\微信图片_201903272108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38"/>
          <a:stretch>
            <a:fillRect/>
          </a:stretch>
        </p:blipFill>
        <p:spPr bwMode="auto">
          <a:xfrm>
            <a:off x="3635037" y="1245474"/>
            <a:ext cx="1961283" cy="23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标题 1"/>
          <p:cNvSpPr txBox="1">
            <a:spLocks noChangeArrowheads="1"/>
          </p:cNvSpPr>
          <p:nvPr/>
        </p:nvSpPr>
        <p:spPr>
          <a:xfrm>
            <a:off x="296613" y="699542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Operate Program 3 </a:t>
            </a:r>
            <a:endParaRPr lang="zh-CN" altLang="zh-CN" dirty="0"/>
          </a:p>
        </p:txBody>
      </p:sp>
      <p:pic>
        <p:nvPicPr>
          <p:cNvPr id="15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" name="内容占位符 2"/>
          <p:cNvSpPr txBox="1">
            <a:spLocks noChangeArrowheads="1"/>
          </p:cNvSpPr>
          <p:nvPr/>
        </p:nvSpPr>
        <p:spPr>
          <a:xfrm>
            <a:off x="247473" y="3920885"/>
            <a:ext cx="8786842" cy="4757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9678" tIns="29839" rIns="59678" bIns="29839">
            <a:spAutoFit/>
          </a:bodyPr>
          <a:lstStyle>
            <a:defPPr>
              <a:defRPr lang="zh-CN"/>
            </a:defPPr>
            <a:lvl1pPr marL="180340" indent="-180340" defTabSz="596265">
              <a:lnSpc>
                <a:spcPct val="150000"/>
              </a:lnSpc>
              <a:buFont typeface="Wingdings" panose="05000000000000000000" pitchFamily="2" charset="2"/>
              <a:buChar char="u"/>
              <a:defRPr b="0"/>
            </a:lvl1pPr>
          </a:lstStyle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It takes nearly 1 min to reset. After it finished, you can find the AC in “device list”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9" y="1203600"/>
            <a:ext cx="2071687" cy="24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右箭头 22"/>
          <p:cNvSpPr>
            <a:spLocks noChangeArrowheads="1"/>
          </p:cNvSpPr>
          <p:nvPr/>
        </p:nvSpPr>
        <p:spPr bwMode="auto">
          <a:xfrm>
            <a:off x="2786068" y="2328736"/>
            <a:ext cx="428625" cy="2131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76822" tIns="38411" rIns="76822" bIns="38411"/>
          <a:lstStyle/>
          <a:p>
            <a:pPr algn="ctr" eaLnBrk="0" hangingPunct="0">
              <a:spcBef>
                <a:spcPct val="20000"/>
              </a:spcBef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44" y="1203598"/>
            <a:ext cx="214312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右箭头 25"/>
          <p:cNvSpPr>
            <a:spLocks noChangeArrowheads="1"/>
          </p:cNvSpPr>
          <p:nvPr/>
        </p:nvSpPr>
        <p:spPr bwMode="auto">
          <a:xfrm>
            <a:off x="5857881" y="2329928"/>
            <a:ext cx="428625" cy="2131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lIns="76822" tIns="38411" rIns="76822" bIns="38411"/>
          <a:lstStyle/>
          <a:p>
            <a:pPr algn="ctr" eaLnBrk="0" hangingPunct="0">
              <a:spcBef>
                <a:spcPct val="20000"/>
              </a:spcBef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2" y="1215502"/>
            <a:ext cx="2097088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标题 1"/>
          <p:cNvSpPr txBox="1">
            <a:spLocks noChangeArrowheads="1"/>
          </p:cNvSpPr>
          <p:nvPr/>
        </p:nvSpPr>
        <p:spPr>
          <a:xfrm>
            <a:off x="296613" y="699542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Operate Program 4 </a:t>
            </a:r>
            <a:endParaRPr lang="zh-CN" altLang="zh-CN" dirty="0"/>
          </a:p>
        </p:txBody>
      </p:sp>
      <p:pic>
        <p:nvPicPr>
          <p:cNvPr id="16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4" y="1843148"/>
            <a:ext cx="3120255" cy="218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72" y="1411100"/>
            <a:ext cx="1772005" cy="237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73" y="1428256"/>
            <a:ext cx="1800200" cy="24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2" y="1195076"/>
            <a:ext cx="3127147" cy="71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标题 1"/>
          <p:cNvSpPr txBox="1">
            <a:spLocks noChangeArrowheads="1"/>
          </p:cNvSpPr>
          <p:nvPr/>
        </p:nvSpPr>
        <p:spPr>
          <a:xfrm>
            <a:off x="296613" y="699542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Operate Program 5 </a:t>
            </a:r>
            <a:endParaRPr lang="zh-CN" altLang="zh-CN" dirty="0"/>
          </a:p>
        </p:txBody>
      </p:sp>
      <p:sp>
        <p:nvSpPr>
          <p:cNvPr id="27" name="矩形 26"/>
          <p:cNvSpPr/>
          <p:nvPr/>
        </p:nvSpPr>
        <p:spPr>
          <a:xfrm>
            <a:off x="323528" y="3931380"/>
            <a:ext cx="8568952" cy="1304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9678" tIns="29839" rIns="59678" bIns="29839">
            <a:spAutoFit/>
          </a:bodyPr>
          <a:lstStyle/>
          <a:p>
            <a:pPr defTabSz="596265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When connected, you can control the operation of the air conditioner through the mobile phone.</a:t>
            </a:r>
          </a:p>
          <a:p>
            <a:pPr defTabSz="596265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following focuses on power control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4416" y="1051060"/>
            <a:ext cx="78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Too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many household appliances, power is too large, want to run but not too high power;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It can realize 30%~100%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stepless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power control and independent energy-saving control through WIFI</a:t>
            </a:r>
          </a:p>
        </p:txBody>
      </p:sp>
      <p:pic>
        <p:nvPicPr>
          <p:cNvPr id="15" name="Picture 2" descr="D:\原电脑文件\12-培训\产品培训\wifi\功率控制\微信图片_2020031413260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663"/>
          <a:stretch>
            <a:fillRect/>
          </a:stretch>
        </p:blipFill>
        <p:spPr bwMode="auto">
          <a:xfrm>
            <a:off x="2495994" y="2754675"/>
            <a:ext cx="4551496" cy="23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标题 1"/>
          <p:cNvSpPr txBox="1">
            <a:spLocks noChangeArrowheads="1"/>
          </p:cNvSpPr>
          <p:nvPr/>
        </p:nvSpPr>
        <p:spPr>
          <a:xfrm>
            <a:off x="296613" y="699542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85750" indent="-285750" defTabSz="102362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b="1">
                <a:solidFill>
                  <a:srgbClr val="0070C0"/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/>
              <a:t>Usage of power control</a:t>
            </a:r>
            <a:r>
              <a:rPr lang="en-US" altLang="zh-CN" dirty="0">
                <a:sym typeface="微软雅黑" panose="020B0503020204020204" pitchFamily="34" charset="-122"/>
              </a:rPr>
              <a:t> </a:t>
            </a:r>
            <a:endParaRPr lang="zh-CN" altLang="zh-CN" dirty="0"/>
          </a:p>
        </p:txBody>
      </p:sp>
      <p:pic>
        <p:nvPicPr>
          <p:cNvPr id="8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pic>
        <p:nvPicPr>
          <p:cNvPr id="8" name="Picture 3" descr="D:\原电脑文件\12-培训\产品培训\wifi\功率控制\微信图片_2020031413260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8"/>
          <a:stretch>
            <a:fillRect/>
          </a:stretch>
        </p:blipFill>
        <p:spPr bwMode="auto">
          <a:xfrm>
            <a:off x="506104" y="1337575"/>
            <a:ext cx="22579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611818" y="4462999"/>
            <a:ext cx="2006392" cy="2865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D:\原电脑文件\12-培训\产品培训\wifi\功率控制\微信图片_2020031413260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4"/>
          <a:stretch>
            <a:fillRect/>
          </a:stretch>
        </p:blipFill>
        <p:spPr bwMode="auto">
          <a:xfrm>
            <a:off x="6216426" y="1337575"/>
            <a:ext cx="231601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6354577" y="4055033"/>
            <a:ext cx="2085354" cy="2865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2927396" y="2833890"/>
            <a:ext cx="3156772" cy="205340"/>
          </a:xfrm>
          <a:prstGeom prst="rightArrow">
            <a:avLst/>
          </a:prstGeom>
          <a:solidFill>
            <a:srgbClr val="0D0DE3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"/>
          <p:cNvSpPr txBox="1">
            <a:spLocks noChangeArrowheads="1"/>
          </p:cNvSpPr>
          <p:nvPr/>
        </p:nvSpPr>
        <p:spPr>
          <a:xfrm>
            <a:off x="296613" y="699542"/>
            <a:ext cx="3857625" cy="4565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S</a:t>
            </a:r>
            <a:r>
              <a:rPr lang="en-US" altLang="zh-CN" dirty="0"/>
              <a:t>teps</a:t>
            </a:r>
            <a:r>
              <a:rPr lang="en-US" altLang="zh-CN" dirty="0">
                <a:sym typeface="微软雅黑" panose="020B0503020204020204" pitchFamily="34" charset="-122"/>
              </a:rPr>
              <a:t> 1 </a:t>
            </a:r>
            <a:endParaRPr lang="zh-CN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2867632" y="1527133"/>
            <a:ext cx="3432560" cy="13067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9678" tIns="29839" rIns="59678" bIns="29839">
            <a:spAutoFit/>
          </a:bodyPr>
          <a:lstStyle/>
          <a:p>
            <a:pPr defTabSz="596265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WIFI is turned on, select the lowest option for electrical control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2927396" y="2841876"/>
            <a:ext cx="3156772" cy="197353"/>
          </a:xfrm>
          <a:prstGeom prst="rightArrow">
            <a:avLst/>
          </a:prstGeom>
          <a:solidFill>
            <a:srgbClr val="0D0DE3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 descr="D:\原电脑文件\12-培训\产品培训\wifi\功率控制\微信图片_2020031413260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0"/>
          <a:stretch>
            <a:fillRect/>
          </a:stretch>
        </p:blipFill>
        <p:spPr bwMode="auto">
          <a:xfrm>
            <a:off x="446717" y="1385578"/>
            <a:ext cx="2600738" cy="35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原电脑文件\12-培训\产品培训\wifi\功率控制\微信图片_2020031413260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3"/>
          <a:stretch>
            <a:fillRect/>
          </a:stretch>
        </p:blipFill>
        <p:spPr bwMode="auto">
          <a:xfrm>
            <a:off x="6115962" y="1385578"/>
            <a:ext cx="2632502" cy="35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2473485" y="2120221"/>
            <a:ext cx="573970" cy="2865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115962" y="2460327"/>
            <a:ext cx="2632502" cy="3815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230852" y="2120221"/>
            <a:ext cx="467067" cy="2865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098440" y="3070863"/>
            <a:ext cx="2913720" cy="891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9678" tIns="29839" rIns="59678" bIns="29839">
            <a:spAutoFit/>
          </a:bodyPr>
          <a:lstStyle/>
          <a:p>
            <a:pPr defTabSz="596265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look electricity control and regulation range 30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%-100%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42456" y="2173515"/>
            <a:ext cx="2841712" cy="6142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9678" tIns="29839" rIns="59678" bIns="29839">
            <a:spAutoFit/>
          </a:bodyPr>
          <a:lstStyle/>
          <a:p>
            <a:pPr defTabSz="596265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slider and go to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标题 1"/>
          <p:cNvSpPr txBox="1">
            <a:spLocks noChangeArrowheads="1"/>
          </p:cNvSpPr>
          <p:nvPr/>
        </p:nvSpPr>
        <p:spPr>
          <a:xfrm>
            <a:off x="296613" y="699542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S</a:t>
            </a:r>
            <a:r>
              <a:rPr lang="en-US" altLang="zh-CN" dirty="0"/>
              <a:t>teps</a:t>
            </a:r>
            <a:r>
              <a:rPr lang="en-US" altLang="zh-CN" dirty="0">
                <a:sym typeface="微软雅黑" panose="020B0503020204020204" pitchFamily="34" charset="-122"/>
              </a:rPr>
              <a:t> 2 </a:t>
            </a:r>
            <a:endParaRPr lang="zh-CN" altLang="zh-CN" dirty="0"/>
          </a:p>
        </p:txBody>
      </p:sp>
      <p:pic>
        <p:nvPicPr>
          <p:cNvPr id="16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16587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WIFI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 pitchFamily="34" charset="0"/>
              </a:rPr>
              <a:t>usage </a:t>
            </a:r>
          </a:p>
        </p:txBody>
      </p:sp>
      <p:sp>
        <p:nvSpPr>
          <p:cNvPr id="12" name="圆角矩形 20"/>
          <p:cNvSpPr/>
          <p:nvPr/>
        </p:nvSpPr>
        <p:spPr>
          <a:xfrm>
            <a:off x="113991" y="201122"/>
            <a:ext cx="393739" cy="393739"/>
          </a:xfrm>
          <a:prstGeom prst="roundRect">
            <a:avLst>
              <a:gd name="adj" fmla="val 12258"/>
            </a:avLst>
          </a:prstGeom>
          <a:solidFill>
            <a:schemeClr val="bg1">
              <a:lumMod val="85000"/>
              <a:alpha val="3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/>
          <p:cNvSpPr txBox="1"/>
          <p:nvPr/>
        </p:nvSpPr>
        <p:spPr>
          <a:xfrm>
            <a:off x="76858" y="212035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87824" y="1960336"/>
            <a:ext cx="3282384" cy="827438"/>
          </a:xfrm>
          <a:prstGeom prst="rect">
            <a:avLst/>
          </a:prstGeom>
        </p:spPr>
        <p:txBody>
          <a:bodyPr wrap="square" lIns="87915" tIns="43958" rIns="87915" bIns="43958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adjust the power ratio by holding down the small circle and dragging, and then click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2927396" y="2841876"/>
            <a:ext cx="3228780" cy="197353"/>
          </a:xfrm>
          <a:prstGeom prst="rightArrow">
            <a:avLst/>
          </a:prstGeom>
          <a:solidFill>
            <a:srgbClr val="0D0DE3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3" descr="D:\原电脑文件\12-培训\产品培训\wifi\功率控制\微信图片_2020031413260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3"/>
          <a:stretch>
            <a:fillRect/>
          </a:stretch>
        </p:blipFill>
        <p:spPr bwMode="auto">
          <a:xfrm>
            <a:off x="294894" y="1514622"/>
            <a:ext cx="2632502" cy="35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原电脑文件\12-培训\产品培训\wifi\功率控制\微信图片_202003141326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1"/>
          <a:stretch>
            <a:fillRect/>
          </a:stretch>
        </p:blipFill>
        <p:spPr bwMode="auto">
          <a:xfrm>
            <a:off x="6270208" y="1481008"/>
            <a:ext cx="2478256" cy="32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606703" y="2774821"/>
            <a:ext cx="274805" cy="2103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7323603" y="2467873"/>
            <a:ext cx="447333" cy="4121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8382728" y="1764909"/>
            <a:ext cx="328921" cy="3204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1"/>
          <p:cNvSpPr txBox="1">
            <a:spLocks noChangeArrowheads="1"/>
          </p:cNvSpPr>
          <p:nvPr/>
        </p:nvSpPr>
        <p:spPr>
          <a:xfrm>
            <a:off x="296613" y="699542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S</a:t>
            </a:r>
            <a:r>
              <a:rPr lang="en-US" altLang="zh-CN" dirty="0"/>
              <a:t>teps</a:t>
            </a:r>
            <a:r>
              <a:rPr lang="en-US" altLang="zh-CN" dirty="0">
                <a:sym typeface="微软雅黑" panose="020B0503020204020204" pitchFamily="34" charset="-122"/>
              </a:rPr>
              <a:t> 3 </a:t>
            </a:r>
            <a:endParaRPr lang="zh-CN" altLang="zh-CN" dirty="0"/>
          </a:p>
        </p:txBody>
      </p:sp>
      <p:pic>
        <p:nvPicPr>
          <p:cNvPr id="15" name="Picture 4" descr="C:\Users\yuzhouwei\Desktop\IQ-客户log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6" y="32388"/>
            <a:ext cx="1296145" cy="5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308</Words>
  <Application>Microsoft Office PowerPoint</Application>
  <PresentationFormat>全屏显示(16:9)</PresentationFormat>
  <Paragraphs>50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张大伟</dc:creator>
  <cp:lastModifiedBy>Windows 用户</cp:lastModifiedBy>
  <cp:revision>304</cp:revision>
  <dcterms:created xsi:type="dcterms:W3CDTF">2020-10-12T08:32:52Z</dcterms:created>
  <dcterms:modified xsi:type="dcterms:W3CDTF">2022-07-04T06:31:08Z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